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14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-system, Pi+cmp21 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411" y="1357032"/>
            <a:ext cx="9193177" cy="5500968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– system,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464" y="1384926"/>
            <a:ext cx="8871071" cy="5473074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ワイド画面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Chiba Campaign 2018 pyranometer 2018 / 11 / 14</vt:lpstr>
      <vt:lpstr>全天日射量　cm21 と horio-system, Pi+cmp21 , silicon pyranometer</vt:lpstr>
      <vt:lpstr>Chiba Campaign 中の全天日射量 cm21 と horio – system, silicon pyranometer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2018-11-15T06:49:58Z</dcterms:modified>
</cp:coreProperties>
</file>